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64" r:id="rId2"/>
    <p:sldId id="263" r:id="rId3"/>
    <p:sldId id="290" r:id="rId4"/>
    <p:sldId id="275" r:id="rId5"/>
    <p:sldId id="288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D964"/>
    <a:srgbClr val="1F9D40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21" autoAdjust="0"/>
    <p:restoredTop sz="94333" autoAdjust="0"/>
  </p:normalViewPr>
  <p:slideViewPr>
    <p:cSldViewPr>
      <p:cViewPr>
        <p:scale>
          <a:sx n="73" d="100"/>
          <a:sy n="73" d="100"/>
        </p:scale>
        <p:origin x="-414" y="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0E97BC-1DD5-4118-803F-F1A3E64D6822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CE19CC-20FE-4B3B-81AD-F0E659B45B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404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 descr="1d4a4b54241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F3E967-9E9A-4EC2-BA25-9BF6F48334B7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A3AC7E-FD75-47A5-BAE5-175EBAF1AA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F3E967-9E9A-4EC2-BA25-9BF6F48334B7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A3AC7E-FD75-47A5-BAE5-175EBAF1AA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F3E967-9E9A-4EC2-BA25-9BF6F48334B7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A3AC7E-FD75-47A5-BAE5-175EBAF1AA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F3E967-9E9A-4EC2-BA25-9BF6F48334B7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A3AC7E-FD75-47A5-BAE5-175EBAF1AA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F3E967-9E9A-4EC2-BA25-9BF6F48334B7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A3AC7E-FD75-47A5-BAE5-175EBAF1AA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F3E967-9E9A-4EC2-BA25-9BF6F48334B7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A3AC7E-FD75-47A5-BAE5-175EBAF1AA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F3E967-9E9A-4EC2-BA25-9BF6F48334B7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A3AC7E-FD75-47A5-BAE5-175EBAF1AA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F3E967-9E9A-4EC2-BA25-9BF6F48334B7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A3AC7E-FD75-47A5-BAE5-175EBAF1AA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F3E967-9E9A-4EC2-BA25-9BF6F48334B7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A3AC7E-FD75-47A5-BAE5-175EBAF1AA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F3E967-9E9A-4EC2-BA25-9BF6F48334B7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A3AC7E-FD75-47A5-BAE5-175EBAF1AA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F3E967-9E9A-4EC2-BA25-9BF6F48334B7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A3AC7E-FD75-47A5-BAE5-175EBAF1AA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70F3E967-9E9A-4EC2-BA25-9BF6F48334B7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30A3AC7E-FD75-47A5-BAE5-175EBAF1AA4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67944" y="0"/>
            <a:ext cx="507605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tt-RU" sz="24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Өләшәм күңел җылысын</a:t>
            </a:r>
          </a:p>
          <a:p>
            <a:pPr lvl="1"/>
            <a:r>
              <a:rPr lang="tt-RU" sz="24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Көндезен, кич һәм иртә.</a:t>
            </a:r>
          </a:p>
          <a:p>
            <a:pPr lvl="1"/>
            <a:r>
              <a:rPr lang="tt-RU" sz="24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Бүлә белсәң, бүлеп була,</a:t>
            </a:r>
          </a:p>
          <a:p>
            <a:pPr lvl="1"/>
            <a:r>
              <a:rPr lang="tt-RU" sz="24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Юмартлыкка ни җитә!</a:t>
            </a:r>
          </a:p>
          <a:p>
            <a:pPr lvl="1"/>
            <a:r>
              <a:rPr lang="tt-RU" sz="24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Юк минем алтыным, көмешем,</a:t>
            </a:r>
          </a:p>
          <a:p>
            <a:pPr lvl="1"/>
            <a:r>
              <a:rPr lang="tt-RU" sz="24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Юк миндә миллионнар – </a:t>
            </a:r>
            <a:endParaRPr lang="ru-RU" sz="2400" b="1" dirty="0" smtClean="0">
              <a:ln w="19050">
                <a:solidFill>
                  <a:srgbClr val="3BD964"/>
                </a:solidFill>
                <a:prstDash val="solid"/>
              </a:ln>
              <a:solidFill>
                <a:srgbClr val="1F9D4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tt-RU" sz="24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Күңелем байлыгым – хисләрем</a:t>
            </a:r>
          </a:p>
          <a:p>
            <a:pPr lvl="1"/>
            <a:r>
              <a:rPr lang="tt-RU" sz="24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Мә, алыгыз, оланнар!</a:t>
            </a:r>
          </a:p>
          <a:p>
            <a:pPr lvl="1"/>
            <a:r>
              <a:rPr lang="tt-RU" sz="24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Алып, сез дә өләшегез,</a:t>
            </a:r>
          </a:p>
          <a:p>
            <a:pPr lvl="1"/>
            <a:r>
              <a:rPr lang="tt-RU" sz="24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Җылынсын өшегәннәр.</a:t>
            </a:r>
          </a:p>
          <a:p>
            <a:pPr lvl="1"/>
            <a:r>
              <a:rPr lang="tt-RU" sz="24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Бер шатлыкны ике итә</a:t>
            </a:r>
          </a:p>
          <a:p>
            <a:pPr lvl="1"/>
            <a:r>
              <a:rPr lang="tt-RU" sz="24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Җылылык өләшкәннәр.</a:t>
            </a:r>
          </a:p>
          <a:p>
            <a:pPr lvl="1" algn="ctr"/>
            <a:r>
              <a:rPr lang="tt-RU" sz="24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Вәсимә Хәйруллина</a:t>
            </a:r>
          </a:p>
        </p:txBody>
      </p:sp>
      <p:pic>
        <p:nvPicPr>
          <p:cNvPr id="3" name="Picture 2" descr="C:\Documents and Settings\User\Рабочий стол\исламия\102233995_5152557_0_88e4c_e0232fc5_XL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921906" cy="306896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67544" y="3068960"/>
            <a:ext cx="40679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4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Кул тотышып дуслар, басыйк әле,</a:t>
            </a:r>
          </a:p>
          <a:p>
            <a:r>
              <a:rPr lang="tt-RU" sz="24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Нинди матур булды  түгәрәк.</a:t>
            </a:r>
          </a:p>
          <a:p>
            <a:r>
              <a:rPr lang="tt-RU" sz="24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Әйтерсең лә ләйсән яңгыр кебек</a:t>
            </a:r>
          </a:p>
          <a:p>
            <a:r>
              <a:rPr lang="tt-RU" sz="24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Тамчы тама җиргә сибәләп.</a:t>
            </a:r>
            <a:endParaRPr lang="ru-RU" sz="2400" b="1" dirty="0">
              <a:ln w="19050">
                <a:solidFill>
                  <a:srgbClr val="3BD964"/>
                </a:solidFill>
                <a:prstDash val="solid"/>
              </a:ln>
              <a:solidFill>
                <a:srgbClr val="1F9D4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79104" y="764704"/>
            <a:ext cx="80648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ru-RU" sz="3600" b="1" spc="300" dirty="0" err="1" smtClean="0">
                <a:ln w="10541" cmpd="sng">
                  <a:solidFill>
                    <a:srgbClr val="3BD964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Унсигезенче</a:t>
            </a:r>
            <a:r>
              <a:rPr lang="ru-RU" sz="3600" b="1" spc="300" dirty="0" smtClean="0">
                <a:ln w="10541" cmpd="sng">
                  <a:solidFill>
                    <a:srgbClr val="3BD964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spc="300" dirty="0" smtClean="0">
                <a:ln w="10541" cmpd="sng">
                  <a:solidFill>
                    <a:srgbClr val="3BD964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май.</a:t>
            </a:r>
          </a:p>
          <a:p>
            <a:pPr marL="342900" indent="-342900" algn="ctr"/>
            <a:r>
              <a:rPr lang="ru-RU" sz="3600" b="1" spc="300" dirty="0" smtClean="0">
                <a:ln w="10541" cmpd="sng">
                  <a:solidFill>
                    <a:srgbClr val="3BD964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Контроль диктант.</a:t>
            </a:r>
          </a:p>
          <a:p>
            <a:pPr marL="342900" indent="-342900" algn="ctr"/>
            <a:r>
              <a:rPr lang="ru-RU" sz="3600" b="1" spc="300" dirty="0" smtClean="0">
                <a:ln w="10541" cmpd="sng">
                  <a:solidFill>
                    <a:srgbClr val="3BD964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Абдулла </a:t>
            </a:r>
            <a:r>
              <a:rPr lang="ru-RU" sz="3600" b="1" spc="300" dirty="0" err="1" smtClean="0">
                <a:ln w="10541" cmpd="sng">
                  <a:solidFill>
                    <a:srgbClr val="3BD964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Алиш</a:t>
            </a:r>
            <a:r>
              <a:rPr lang="ru-RU" sz="3600" b="1" spc="300" dirty="0" smtClean="0">
                <a:ln w="10541" cmpd="sng">
                  <a:solidFill>
                    <a:srgbClr val="3BD964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/>
            <a:endParaRPr lang="ru-RU" sz="3600" b="1" spc="300" dirty="0">
              <a:ln w="10541" cmpd="sng">
                <a:solidFill>
                  <a:srgbClr val="3BD964"/>
                </a:solidFill>
                <a:prstDash val="solid"/>
              </a:ln>
              <a:solidFill>
                <a:srgbClr val="1F9D4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79104" y="764704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/>
            <a:endParaRPr lang="ru-RU" sz="3600" b="1" spc="300" dirty="0" smtClean="0">
              <a:ln w="10541" cmpd="sng">
                <a:solidFill>
                  <a:srgbClr val="3BD964"/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endParaRPr lang="ru-RU" sz="3600" b="1" spc="300" dirty="0">
              <a:ln w="10541" cmpd="sng">
                <a:solidFill>
                  <a:srgbClr val="3BD964"/>
                </a:solidFill>
                <a:prstDash val="solid"/>
              </a:ln>
              <a:solidFill>
                <a:srgbClr val="1F9D4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39552" y="1013113"/>
            <a:ext cx="7488832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Абдулла Алиш </a:t>
            </a:r>
            <a:r>
              <a:rPr kumimoji="0" lang="tt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tt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балалар язучысы. Ул балалар өчен бик күп әсәрләр язган. Аның әкиятләрен нәниләр яратып укый.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Абдулла Алиш Бөек Ватан сугышында катнашкан һәм әсирлеккә эләккән. Ул әсирлектә шагыйрь Муса Җәлил белән бергә булган. Алар дошманга каршы бергәләп көрәшкәннәр. Фашистлар аларны җәзалап үтергәннәр.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Абдулла Алиш халкыбызның курку белмәс батыр улы булган. Ул безнең күңелләребездә мәңге сакланыр.</a:t>
            </a:r>
            <a:endParaRPr kumimoji="0" lang="tt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Tx/>
              <a:buChar char="-"/>
            </a:pPr>
            <a:r>
              <a:rPr lang="tt-RU" sz="28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 Модельнең шапкасы ничек атала?</a:t>
            </a:r>
          </a:p>
          <a:p>
            <a:pPr algn="ctr"/>
            <a:r>
              <a:rPr lang="tt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ҖӨМЛӘ                         </a:t>
            </a:r>
          </a:p>
          <a:p>
            <a:pPr algn="ctr">
              <a:buFontTx/>
              <a:buChar char="-"/>
            </a:pPr>
            <a:r>
              <a:rPr lang="tt-RU" sz="28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 Җөмлә нәрсәне белдерә?</a:t>
            </a:r>
          </a:p>
          <a:p>
            <a:pPr algn="ctr"/>
            <a:r>
              <a:rPr lang="tt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Тәмамланган уйны белдерә                             </a:t>
            </a:r>
          </a:p>
          <a:p>
            <a:pPr algn="ctr">
              <a:buFontTx/>
              <a:buChar char="-"/>
            </a:pPr>
            <a:r>
              <a:rPr lang="tt-RU" sz="28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 Җөмлә ахырында нинди тыныш билгеләре куела?</a:t>
            </a:r>
          </a:p>
          <a:p>
            <a:pPr algn="ctr"/>
            <a:r>
              <a:rPr lang="tt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.     ?    !                            </a:t>
            </a:r>
          </a:p>
          <a:p>
            <a:pPr algn="ctr">
              <a:buFontTx/>
              <a:buChar char="-"/>
            </a:pPr>
            <a:r>
              <a:rPr lang="tt-RU" sz="28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Әйтелү максаты буенча нинди җөмләләр була?</a:t>
            </a:r>
          </a:p>
          <a:p>
            <a:pPr algn="ctr"/>
            <a:r>
              <a:rPr lang="tt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    Хикәя, сорау, өндәү, тойгылы                   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195736" y="1340768"/>
            <a:ext cx="5000660" cy="4286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411760" y="3140968"/>
            <a:ext cx="5072098" cy="4286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835696" y="548680"/>
            <a:ext cx="5601234" cy="3731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267744" y="2132856"/>
            <a:ext cx="5000660" cy="4286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Documents and Settings\User\Рабочий стол\исламия\весенняя крас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6717" y="0"/>
            <a:ext cx="8807283" cy="6453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User\Рабочий стол\82732626795768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048125" cy="4048125"/>
          </a:xfrm>
          <a:prstGeom prst="rect">
            <a:avLst/>
          </a:prstGeom>
          <a:noFill/>
        </p:spPr>
      </p:pic>
      <p:pic>
        <p:nvPicPr>
          <p:cNvPr id="2051" name="Picture 3" descr="C:\Documents and Settings\User\Рабочий стол\102233995_5152557_0_88e4c_e0232fc5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1075" y="2286000"/>
            <a:ext cx="4352925" cy="4572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0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Тема10</Template>
  <TotalTime>1327</TotalTime>
  <Words>152</Words>
  <Application>Microsoft Office PowerPoint</Application>
  <PresentationFormat>Экран (4:3)</PresentationFormat>
  <Paragraphs>31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Тема10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Админ 7</cp:lastModifiedBy>
  <cp:revision>93</cp:revision>
  <dcterms:created xsi:type="dcterms:W3CDTF">2014-03-08T19:00:42Z</dcterms:created>
  <dcterms:modified xsi:type="dcterms:W3CDTF">2020-05-14T10:21:10Z</dcterms:modified>
</cp:coreProperties>
</file>